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F22F-61AD-4E4C-AB3B-5ABA01CD15E8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0D5-8A33-4554-A97E-0C617778A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77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F22F-61AD-4E4C-AB3B-5ABA01CD15E8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0D5-8A33-4554-A97E-0C617778A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21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F22F-61AD-4E4C-AB3B-5ABA01CD15E8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0D5-8A33-4554-A97E-0C617778A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19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F22F-61AD-4E4C-AB3B-5ABA01CD15E8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0D5-8A33-4554-A97E-0C617778A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374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F22F-61AD-4E4C-AB3B-5ABA01CD15E8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0D5-8A33-4554-A97E-0C617778A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20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F22F-61AD-4E4C-AB3B-5ABA01CD15E8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0D5-8A33-4554-A97E-0C617778A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44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F22F-61AD-4E4C-AB3B-5ABA01CD15E8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0D5-8A33-4554-A97E-0C617778A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045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F22F-61AD-4E4C-AB3B-5ABA01CD15E8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0D5-8A33-4554-A97E-0C617778A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6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F22F-61AD-4E4C-AB3B-5ABA01CD15E8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0D5-8A33-4554-A97E-0C617778A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68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F22F-61AD-4E4C-AB3B-5ABA01CD15E8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0D5-8A33-4554-A97E-0C617778A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054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F22F-61AD-4E4C-AB3B-5ABA01CD15E8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40D5-8A33-4554-A97E-0C617778A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97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1F22F-61AD-4E4C-AB3B-5ABA01CD15E8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440D5-8A33-4554-A97E-0C617778A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38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7" y="509587"/>
            <a:ext cx="7781925" cy="583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695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922" y="1600200"/>
            <a:ext cx="6032156" cy="4525963"/>
          </a:xfrm>
        </p:spPr>
      </p:pic>
    </p:spTree>
    <p:extLst>
      <p:ext uri="{BB962C8B-B14F-4D97-AF65-F5344CB8AC3E}">
        <p14:creationId xmlns:p14="http://schemas.microsoft.com/office/powerpoint/2010/main" val="57965085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922" y="1600200"/>
            <a:ext cx="6032156" cy="4525963"/>
          </a:xfrm>
        </p:spPr>
      </p:pic>
    </p:spTree>
    <p:extLst>
      <p:ext uri="{BB962C8B-B14F-4D97-AF65-F5344CB8AC3E}">
        <p14:creationId xmlns:p14="http://schemas.microsoft.com/office/powerpoint/2010/main" val="3822824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922" y="1600200"/>
            <a:ext cx="6032156" cy="4525963"/>
          </a:xfrm>
        </p:spPr>
      </p:pic>
    </p:spTree>
    <p:extLst>
      <p:ext uri="{BB962C8B-B14F-4D97-AF65-F5344CB8AC3E}">
        <p14:creationId xmlns:p14="http://schemas.microsoft.com/office/powerpoint/2010/main" val="2986685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1</cp:revision>
  <dcterms:created xsi:type="dcterms:W3CDTF">2016-11-03T03:25:12Z</dcterms:created>
  <dcterms:modified xsi:type="dcterms:W3CDTF">2016-11-03T03:26:20Z</dcterms:modified>
</cp:coreProperties>
</file>