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2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6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5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9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F22F-61AD-4E4C-AB3B-5ABA01CD15E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40D5-8A33-4554-A97E-0C617778A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8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509587"/>
            <a:ext cx="778192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9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922" y="1600200"/>
            <a:ext cx="6032156" cy="4525963"/>
          </a:xfrm>
        </p:spPr>
      </p:pic>
    </p:spTree>
    <p:extLst>
      <p:ext uri="{BB962C8B-B14F-4D97-AF65-F5344CB8AC3E}">
        <p14:creationId xmlns:p14="http://schemas.microsoft.com/office/powerpoint/2010/main" val="5796508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922" y="1600200"/>
            <a:ext cx="6032156" cy="4525963"/>
          </a:xfrm>
        </p:spPr>
      </p:pic>
    </p:spTree>
    <p:extLst>
      <p:ext uri="{BB962C8B-B14F-4D97-AF65-F5344CB8AC3E}">
        <p14:creationId xmlns:p14="http://schemas.microsoft.com/office/powerpoint/2010/main" val="382282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922" y="1600200"/>
            <a:ext cx="6032156" cy="4525963"/>
          </a:xfrm>
        </p:spPr>
      </p:pic>
    </p:spTree>
    <p:extLst>
      <p:ext uri="{BB962C8B-B14F-4D97-AF65-F5344CB8AC3E}">
        <p14:creationId xmlns:p14="http://schemas.microsoft.com/office/powerpoint/2010/main" val="298668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2016-11-03T03:25:12Z</dcterms:created>
  <dcterms:modified xsi:type="dcterms:W3CDTF">2016-11-03T03:26:20Z</dcterms:modified>
</cp:coreProperties>
</file>